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953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40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88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38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90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636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29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0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80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11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657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8F34F-0FDE-4515-B715-6FF7F2CA1F3A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770B9-1A7A-47EF-A3D6-AA55A397D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4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7AAAE4A-E9B5-4A00-8D53-CF155885F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4" y="0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7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용지(210x297mm)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 한정</dc:creator>
  <cp:lastModifiedBy>유 한정</cp:lastModifiedBy>
  <cp:revision>1</cp:revision>
  <dcterms:created xsi:type="dcterms:W3CDTF">2021-11-25T02:35:40Z</dcterms:created>
  <dcterms:modified xsi:type="dcterms:W3CDTF">2021-11-25T02:36:57Z</dcterms:modified>
</cp:coreProperties>
</file>