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65938" cy="9998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000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-91" y="-13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AEED-D375-4BA5-9710-9ED584D4F13A}" type="datetimeFigureOut">
              <a:rPr lang="ko-KR" altLang="en-US" smtClean="0"/>
              <a:pPr/>
              <a:t>2022-06-08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B4B7-3C11-4D5D-AD0B-978F8357DE9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513947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AEED-D375-4BA5-9710-9ED584D4F13A}" type="datetimeFigureOut">
              <a:rPr lang="ko-KR" altLang="en-US" smtClean="0"/>
              <a:pPr/>
              <a:t>2022-06-08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B4B7-3C11-4D5D-AD0B-978F8357DE9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77130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AEED-D375-4BA5-9710-9ED584D4F13A}" type="datetimeFigureOut">
              <a:rPr lang="ko-KR" altLang="en-US" smtClean="0"/>
              <a:pPr/>
              <a:t>2022-06-08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B4B7-3C11-4D5D-AD0B-978F8357DE9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42125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AEED-D375-4BA5-9710-9ED584D4F13A}" type="datetimeFigureOut">
              <a:rPr lang="ko-KR" altLang="en-US" smtClean="0"/>
              <a:pPr/>
              <a:t>2022-06-08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B4B7-3C11-4D5D-AD0B-978F8357DE9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316211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AEED-D375-4BA5-9710-9ED584D4F13A}" type="datetimeFigureOut">
              <a:rPr lang="ko-KR" altLang="en-US" smtClean="0"/>
              <a:pPr/>
              <a:t>2022-06-08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B4B7-3C11-4D5D-AD0B-978F8357DE9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863798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AEED-D375-4BA5-9710-9ED584D4F13A}" type="datetimeFigureOut">
              <a:rPr lang="ko-KR" altLang="en-US" smtClean="0"/>
              <a:pPr/>
              <a:t>2022-06-08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B4B7-3C11-4D5D-AD0B-978F8357DE9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687327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AEED-D375-4BA5-9710-9ED584D4F13A}" type="datetimeFigureOut">
              <a:rPr lang="ko-KR" altLang="en-US" smtClean="0"/>
              <a:pPr/>
              <a:t>2022-06-08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B4B7-3C11-4D5D-AD0B-978F8357DE9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51298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AEED-D375-4BA5-9710-9ED584D4F13A}" type="datetimeFigureOut">
              <a:rPr lang="ko-KR" altLang="en-US" smtClean="0"/>
              <a:pPr/>
              <a:t>2022-06-08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B4B7-3C11-4D5D-AD0B-978F8357DE9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087896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AEED-D375-4BA5-9710-9ED584D4F13A}" type="datetimeFigureOut">
              <a:rPr lang="ko-KR" altLang="en-US" smtClean="0"/>
              <a:pPr/>
              <a:t>2022-06-08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B4B7-3C11-4D5D-AD0B-978F8357DE9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569785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AEED-D375-4BA5-9710-9ED584D4F13A}" type="datetimeFigureOut">
              <a:rPr lang="ko-KR" altLang="en-US" smtClean="0"/>
              <a:pPr/>
              <a:t>2022-06-08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B4B7-3C11-4D5D-AD0B-978F8357DE9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792982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dirty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AEED-D375-4BA5-9710-9ED584D4F13A}" type="datetimeFigureOut">
              <a:rPr lang="ko-KR" altLang="en-US" smtClean="0"/>
              <a:pPr/>
              <a:t>2022-06-08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EB4B7-3C11-4D5D-AD0B-978F8357DE9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025746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5AEED-D375-4BA5-9710-9ED584D4F13A}" type="datetimeFigureOut">
              <a:rPr lang="ko-KR" altLang="en-US" smtClean="0"/>
              <a:pPr/>
              <a:t>2022-06-08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EB4B7-3C11-4D5D-AD0B-978F8357DE9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07897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>
            <a:extLst>
              <a:ext uri="{FF2B5EF4-FFF2-40B4-BE49-F238E27FC236}">
                <a16:creationId xmlns:a16="http://schemas.microsoft.com/office/drawing/2014/main" xmlns="" id="{C9CE0A61-0FF1-4452-9CEB-5D4AD6FDA902}"/>
              </a:ext>
            </a:extLst>
          </p:cNvPr>
          <p:cNvGrpSpPr/>
          <p:nvPr/>
        </p:nvGrpSpPr>
        <p:grpSpPr>
          <a:xfrm>
            <a:off x="375172" y="283097"/>
            <a:ext cx="8963231" cy="1525460"/>
            <a:chOff x="199015" y="498233"/>
            <a:chExt cx="8963231" cy="152546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xmlns="" id="{32CA4AE8-EEBD-4084-B244-760218B2AFC1}"/>
                </a:ext>
              </a:extLst>
            </p:cNvPr>
            <p:cNvSpPr txBox="1"/>
            <p:nvPr/>
          </p:nvSpPr>
          <p:spPr>
            <a:xfrm>
              <a:off x="1365751" y="622136"/>
              <a:ext cx="669832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8000" dirty="0" err="1" smtClean="0">
                  <a:solidFill>
                    <a:schemeClr val="accent2">
                      <a:lumMod val="75000"/>
                    </a:schemeClr>
                  </a:solidFill>
                  <a:latin typeface="함소아체 Bold" pitchFamily="18" charset="-127"/>
                  <a:ea typeface="함소아체 Bold" pitchFamily="18" charset="-127"/>
                </a:rPr>
                <a:t>달님</a:t>
              </a:r>
              <a:r>
                <a:rPr lang="ko-KR" altLang="en-US" sz="8000" dirty="0" err="1" smtClean="0">
                  <a:solidFill>
                    <a:schemeClr val="accent2">
                      <a:lumMod val="75000"/>
                    </a:schemeClr>
                  </a:solidFill>
                  <a:latin typeface="함소아체 Bold" pitchFamily="18" charset="-127"/>
                  <a:ea typeface="함소아체 Bold" pitchFamily="18" charset="-127"/>
                </a:rPr>
                <a:t>방</a:t>
              </a:r>
              <a:r>
                <a:rPr lang="ko-KR" altLang="en-US" sz="8000" dirty="0" smtClean="0">
                  <a:solidFill>
                    <a:schemeClr val="accent2">
                      <a:lumMod val="75000"/>
                    </a:schemeClr>
                  </a:solidFill>
                  <a:latin typeface="함소아체 Bold" pitchFamily="18" charset="-127"/>
                  <a:ea typeface="함소아체 Bold" pitchFamily="18" charset="-127"/>
                </a:rPr>
                <a:t> 휴진 </a:t>
              </a:r>
              <a:r>
                <a:rPr lang="ko-KR" altLang="en-US" sz="8000" dirty="0" smtClean="0">
                  <a:solidFill>
                    <a:schemeClr val="accent2">
                      <a:lumMod val="75000"/>
                    </a:schemeClr>
                  </a:solidFill>
                  <a:latin typeface="함소아체 Bold" pitchFamily="18" charset="-127"/>
                  <a:ea typeface="함소아체 Bold" pitchFamily="18" charset="-127"/>
                </a:rPr>
                <a:t>안내</a:t>
              </a:r>
              <a:endParaRPr lang="ko-KR" altLang="en-US" sz="8000" b="1" dirty="0">
                <a:solidFill>
                  <a:schemeClr val="accent2">
                    <a:lumMod val="75000"/>
                  </a:schemeClr>
                </a:solidFill>
                <a:latin typeface="함소아체 Bold" pitchFamily="18" charset="-127"/>
                <a:ea typeface="함소아체 Bold" pitchFamily="18" charset="-127"/>
              </a:endParaRPr>
            </a:p>
          </p:txBody>
        </p:sp>
        <p:pic>
          <p:nvPicPr>
            <p:cNvPr id="6" name="그림 5">
              <a:extLst>
                <a:ext uri="{FF2B5EF4-FFF2-40B4-BE49-F238E27FC236}">
                  <a16:creationId xmlns:a16="http://schemas.microsoft.com/office/drawing/2014/main" xmlns="" id="{5FF6F17D-903D-4142-B73B-7D352F79E5F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99015" y="498233"/>
              <a:ext cx="1213262" cy="1495964"/>
            </a:xfrm>
            <a:prstGeom prst="rect">
              <a:avLst/>
            </a:prstGeom>
          </p:spPr>
        </p:pic>
        <p:pic>
          <p:nvPicPr>
            <p:cNvPr id="7" name="그림 6">
              <a:extLst>
                <a:ext uri="{FF2B5EF4-FFF2-40B4-BE49-F238E27FC236}">
                  <a16:creationId xmlns:a16="http://schemas.microsoft.com/office/drawing/2014/main" xmlns="" id="{5D93FDB5-C98A-4D23-95DE-92B2A979EF0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926934" y="500541"/>
              <a:ext cx="1235312" cy="1523152"/>
            </a:xfrm>
            <a:prstGeom prst="rect">
              <a:avLst/>
            </a:prstGeom>
          </p:spPr>
        </p:pic>
      </p:grpSp>
      <p:sp>
        <p:nvSpPr>
          <p:cNvPr id="12" name="사각형: 둥근 모서리 11">
            <a:extLst>
              <a:ext uri="{FF2B5EF4-FFF2-40B4-BE49-F238E27FC236}">
                <a16:creationId xmlns:a16="http://schemas.microsoft.com/office/drawing/2014/main" xmlns="" id="{98EDBE27-AAF1-4881-897C-5204DA022F92}"/>
              </a:ext>
            </a:extLst>
          </p:cNvPr>
          <p:cNvSpPr/>
          <p:nvPr/>
        </p:nvSpPr>
        <p:spPr>
          <a:xfrm>
            <a:off x="258863" y="1855177"/>
            <a:ext cx="9356481" cy="4747641"/>
          </a:xfrm>
          <a:prstGeom prst="roundRect">
            <a:avLst/>
          </a:prstGeom>
          <a:solidFill>
            <a:srgbClr val="FFC000">
              <a:alpha val="50196"/>
            </a:srgb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0" dirty="0" smtClean="0">
                <a:solidFill>
                  <a:srgbClr val="0000FF"/>
                </a:solidFill>
                <a:latin typeface="함소아체 Bold" pitchFamily="18" charset="-127"/>
                <a:ea typeface="함소아체 Bold" pitchFamily="18" charset="-127"/>
              </a:rPr>
              <a:t>★</a:t>
            </a:r>
            <a:r>
              <a:rPr lang="en-US" altLang="ko-KR" sz="6000" dirty="0" smtClean="0">
                <a:solidFill>
                  <a:srgbClr val="0000FF"/>
                </a:solidFill>
                <a:latin typeface="함소아체 Bold" pitchFamily="18" charset="-127"/>
                <a:ea typeface="함소아체 Bold" pitchFamily="18" charset="-127"/>
              </a:rPr>
              <a:t>6/15(</a:t>
            </a:r>
            <a:r>
              <a:rPr lang="ko-KR" altLang="en-US" sz="6000" dirty="0" smtClean="0">
                <a:solidFill>
                  <a:srgbClr val="0000FF"/>
                </a:solidFill>
                <a:latin typeface="함소아체 Bold" pitchFamily="18" charset="-127"/>
                <a:ea typeface="함소아체 Bold" pitchFamily="18" charset="-127"/>
              </a:rPr>
              <a:t>수</a:t>
            </a:r>
            <a:r>
              <a:rPr lang="en-US" altLang="ko-KR" sz="6000" dirty="0" smtClean="0">
                <a:solidFill>
                  <a:srgbClr val="0000FF"/>
                </a:solidFill>
                <a:latin typeface="함소아체 Bold" pitchFamily="18" charset="-127"/>
                <a:ea typeface="함소아체 Bold" pitchFamily="18" charset="-127"/>
              </a:rPr>
              <a:t>) </a:t>
            </a:r>
            <a:r>
              <a:rPr lang="ko-KR" altLang="en-US" sz="6000" dirty="0" err="1" smtClean="0">
                <a:solidFill>
                  <a:srgbClr val="0000FF"/>
                </a:solidFill>
                <a:latin typeface="함소아체 Bold" pitchFamily="18" charset="-127"/>
                <a:ea typeface="함소아체 Bold" pitchFamily="18" charset="-127"/>
              </a:rPr>
              <a:t>달님방</a:t>
            </a:r>
            <a:r>
              <a:rPr lang="ko-KR" altLang="en-US" sz="6000" dirty="0" smtClean="0">
                <a:solidFill>
                  <a:srgbClr val="0000FF"/>
                </a:solidFill>
                <a:latin typeface="함소아체 Bold" pitchFamily="18" charset="-127"/>
                <a:ea typeface="함소아체 Bold" pitchFamily="18" charset="-127"/>
              </a:rPr>
              <a:t> 휴진★</a:t>
            </a:r>
            <a:endParaRPr lang="en-US" altLang="ko-KR" sz="6000" dirty="0" smtClean="0">
              <a:solidFill>
                <a:srgbClr val="0000FF"/>
              </a:solidFill>
              <a:latin typeface="함소아체 Bold" pitchFamily="18" charset="-127"/>
              <a:ea typeface="함소아체 Bold" pitchFamily="18" charset="-127"/>
            </a:endParaRPr>
          </a:p>
          <a:p>
            <a:pPr algn="ctr"/>
            <a:r>
              <a:rPr lang="ko-KR" altLang="en-US" sz="6000" dirty="0" err="1" smtClean="0">
                <a:solidFill>
                  <a:srgbClr val="0000FF"/>
                </a:solidFill>
                <a:latin typeface="함소아체 Bold" pitchFamily="18" charset="-127"/>
                <a:ea typeface="함소아체 Bold" pitchFamily="18" charset="-127"/>
              </a:rPr>
              <a:t>별님방</a:t>
            </a:r>
            <a:r>
              <a:rPr lang="en-US" altLang="ko-KR" sz="6000" dirty="0" smtClean="0">
                <a:solidFill>
                  <a:srgbClr val="0000FF"/>
                </a:solidFill>
                <a:latin typeface="함소아체 Bold" pitchFamily="18" charset="-127"/>
                <a:ea typeface="함소아체 Bold" pitchFamily="18" charset="-127"/>
              </a:rPr>
              <a:t>,</a:t>
            </a:r>
            <a:r>
              <a:rPr lang="ko-KR" altLang="en-US" sz="6000" dirty="0" err="1" smtClean="0">
                <a:solidFill>
                  <a:srgbClr val="0000FF"/>
                </a:solidFill>
                <a:latin typeface="함소아체 Bold" pitchFamily="18" charset="-127"/>
                <a:ea typeface="함소아체 Bold" pitchFamily="18" charset="-127"/>
              </a:rPr>
              <a:t>햇님방</a:t>
            </a:r>
            <a:r>
              <a:rPr lang="ko-KR" altLang="en-US" sz="6000" dirty="0" smtClean="0">
                <a:solidFill>
                  <a:srgbClr val="0000FF"/>
                </a:solidFill>
                <a:latin typeface="함소아체 Bold" pitchFamily="18" charset="-127"/>
                <a:ea typeface="함소아체 Bold" pitchFamily="18" charset="-127"/>
              </a:rPr>
              <a:t> 진료  </a:t>
            </a:r>
            <a:endParaRPr lang="en-US" altLang="ko-KR" sz="6000" dirty="0" smtClean="0">
              <a:solidFill>
                <a:srgbClr val="0000FF"/>
              </a:solidFill>
              <a:latin typeface="함소아체 Bold" pitchFamily="18" charset="-127"/>
              <a:ea typeface="함소아체 Bold" pitchFamily="18" charset="-127"/>
            </a:endParaRPr>
          </a:p>
          <a:p>
            <a:pPr algn="ctr"/>
            <a:r>
              <a:rPr lang="ko-KR" altLang="en-US" sz="5400" dirty="0" err="1" smtClean="0">
                <a:solidFill>
                  <a:schemeClr val="tx1"/>
                </a:solidFill>
                <a:latin typeface="함소아체 Bold" pitchFamily="18" charset="-127"/>
                <a:ea typeface="함소아체 Bold" pitchFamily="18" charset="-127"/>
              </a:rPr>
              <a:t>햇님방</a:t>
            </a:r>
            <a:r>
              <a:rPr lang="ko-KR" altLang="en-US" sz="5400" dirty="0" smtClean="0">
                <a:solidFill>
                  <a:schemeClr val="tx1"/>
                </a:solidFill>
                <a:latin typeface="함소아체 Bold" pitchFamily="18" charset="-127"/>
                <a:ea typeface="함소아체 Bold" pitchFamily="18" charset="-127"/>
              </a:rPr>
              <a:t> </a:t>
            </a:r>
            <a:r>
              <a:rPr lang="en-US" altLang="ko-KR" sz="5400" dirty="0" smtClean="0">
                <a:solidFill>
                  <a:schemeClr val="tx1"/>
                </a:solidFill>
                <a:latin typeface="함소아체 Bold" pitchFamily="18" charset="-127"/>
                <a:ea typeface="함소아체 Bold" pitchFamily="18" charset="-127"/>
              </a:rPr>
              <a:t>2</a:t>
            </a:r>
            <a:r>
              <a:rPr lang="ko-KR" altLang="en-US" sz="5400" dirty="0" smtClean="0">
                <a:solidFill>
                  <a:schemeClr val="tx1"/>
                </a:solidFill>
                <a:latin typeface="함소아체 Bold" pitchFamily="18" charset="-127"/>
                <a:ea typeface="함소아체 Bold" pitchFamily="18" charset="-127"/>
              </a:rPr>
              <a:t>시 </a:t>
            </a:r>
            <a:r>
              <a:rPr lang="en-US" altLang="ko-KR" sz="5400" dirty="0" smtClean="0">
                <a:solidFill>
                  <a:schemeClr val="tx1"/>
                </a:solidFill>
                <a:latin typeface="함소아체 Bold" pitchFamily="18" charset="-127"/>
                <a:ea typeface="함소아체 Bold" pitchFamily="18" charset="-127"/>
              </a:rPr>
              <a:t>~ 5</a:t>
            </a:r>
            <a:r>
              <a:rPr lang="ko-KR" altLang="en-US" sz="5400" dirty="0" smtClean="0">
                <a:solidFill>
                  <a:schemeClr val="tx1"/>
                </a:solidFill>
                <a:latin typeface="함소아체 Bold" pitchFamily="18" charset="-127"/>
                <a:ea typeface="함소아체 Bold" pitchFamily="18" charset="-127"/>
              </a:rPr>
              <a:t>시</a:t>
            </a:r>
            <a:r>
              <a:rPr lang="en-US" altLang="ko-KR" sz="5400" dirty="0" smtClean="0">
                <a:solidFill>
                  <a:schemeClr val="tx1"/>
                </a:solidFill>
                <a:latin typeface="함소아체 Bold" pitchFamily="18" charset="-127"/>
                <a:ea typeface="함소아체 Bold" pitchFamily="18" charset="-127"/>
              </a:rPr>
              <a:t>30</a:t>
            </a:r>
            <a:r>
              <a:rPr lang="ko-KR" altLang="en-US" sz="5400" dirty="0" smtClean="0">
                <a:solidFill>
                  <a:schemeClr val="tx1"/>
                </a:solidFill>
                <a:latin typeface="함소아체 Bold" pitchFamily="18" charset="-127"/>
                <a:ea typeface="함소아체 Bold" pitchFamily="18" charset="-127"/>
              </a:rPr>
              <a:t>분</a:t>
            </a:r>
            <a:endParaRPr lang="en-US" altLang="ko-KR" sz="5400" dirty="0" smtClean="0">
              <a:solidFill>
                <a:schemeClr val="tx1"/>
              </a:solidFill>
              <a:latin typeface="함소아체 Bold" pitchFamily="18" charset="-127"/>
              <a:ea typeface="함소아체 Bold" pitchFamily="18" charset="-127"/>
            </a:endParaRPr>
          </a:p>
          <a:p>
            <a:pPr algn="ctr"/>
            <a:r>
              <a:rPr lang="ko-KR" altLang="en-US" sz="5400" dirty="0" err="1" smtClean="0">
                <a:solidFill>
                  <a:schemeClr val="tx1"/>
                </a:solidFill>
                <a:latin typeface="함소아체 Bold" pitchFamily="18" charset="-127"/>
                <a:ea typeface="함소아체 Bold" pitchFamily="18" charset="-127"/>
              </a:rPr>
              <a:t>별님방</a:t>
            </a:r>
            <a:r>
              <a:rPr lang="ko-KR" altLang="en-US" sz="5400" dirty="0" smtClean="0">
                <a:solidFill>
                  <a:schemeClr val="tx1"/>
                </a:solidFill>
                <a:latin typeface="함소아체 Bold" pitchFamily="18" charset="-127"/>
                <a:ea typeface="함소아체 Bold" pitchFamily="18" charset="-127"/>
              </a:rPr>
              <a:t> </a:t>
            </a:r>
            <a:r>
              <a:rPr lang="en-US" altLang="ko-KR" sz="5400" dirty="0" smtClean="0">
                <a:solidFill>
                  <a:schemeClr val="tx1"/>
                </a:solidFill>
                <a:latin typeface="함소아체 Bold" pitchFamily="18" charset="-127"/>
                <a:ea typeface="함소아체 Bold" pitchFamily="18" charset="-127"/>
              </a:rPr>
              <a:t>5</a:t>
            </a:r>
            <a:r>
              <a:rPr lang="ko-KR" altLang="en-US" sz="5400" dirty="0" smtClean="0">
                <a:solidFill>
                  <a:schemeClr val="tx1"/>
                </a:solidFill>
                <a:latin typeface="함소아체 Bold" pitchFamily="18" charset="-127"/>
                <a:ea typeface="함소아체 Bold" pitchFamily="18" charset="-127"/>
              </a:rPr>
              <a:t>시 </a:t>
            </a:r>
            <a:r>
              <a:rPr lang="en-US" altLang="ko-KR" sz="5400" dirty="0" smtClean="0">
                <a:solidFill>
                  <a:schemeClr val="tx1"/>
                </a:solidFill>
                <a:latin typeface="함소아체 Bold" pitchFamily="18" charset="-127"/>
                <a:ea typeface="함소아체 Bold" pitchFamily="18" charset="-127"/>
              </a:rPr>
              <a:t>~ 8</a:t>
            </a:r>
            <a:r>
              <a:rPr lang="ko-KR" altLang="en-US" sz="5400" dirty="0" smtClean="0">
                <a:solidFill>
                  <a:schemeClr val="tx1"/>
                </a:solidFill>
                <a:latin typeface="함소아체 Bold" pitchFamily="18" charset="-127"/>
                <a:ea typeface="함소아체 Bold" pitchFamily="18" charset="-127"/>
              </a:rPr>
              <a:t>시</a:t>
            </a:r>
            <a:r>
              <a:rPr lang="en-US" altLang="ko-KR" sz="5400" dirty="0" smtClean="0">
                <a:solidFill>
                  <a:schemeClr val="tx1"/>
                </a:solidFill>
                <a:latin typeface="함소아체 Bold" pitchFamily="18" charset="-127"/>
                <a:ea typeface="함소아체 Bold" pitchFamily="18" charset="-127"/>
              </a:rPr>
              <a:t> </a:t>
            </a:r>
            <a:endParaRPr lang="en-US" altLang="ko-KR" sz="5400" dirty="0" smtClean="0">
              <a:solidFill>
                <a:schemeClr val="tx1"/>
              </a:solidFill>
              <a:latin typeface="함소아체 Bold" pitchFamily="18" charset="-127"/>
              <a:ea typeface="함소아체 Bold" pitchFamily="18" charset="-127"/>
            </a:endParaRPr>
          </a:p>
          <a:p>
            <a:pPr algn="ctr"/>
            <a:r>
              <a:rPr lang="ko-KR" altLang="en-US" sz="3600" dirty="0" err="1" smtClean="0">
                <a:solidFill>
                  <a:schemeClr val="tx1"/>
                </a:solidFill>
                <a:latin typeface="함소아체 Bold" pitchFamily="18" charset="-127"/>
                <a:ea typeface="함소아체 Bold" pitchFamily="18" charset="-127"/>
              </a:rPr>
              <a:t>내원</a:t>
            </a:r>
            <a:r>
              <a:rPr lang="ko-KR" altLang="en-US" sz="3600" dirty="0" smtClean="0">
                <a:solidFill>
                  <a:schemeClr val="tx1"/>
                </a:solidFill>
                <a:latin typeface="함소아체 Bold" pitchFamily="18" charset="-127"/>
                <a:ea typeface="함소아체 Bold" pitchFamily="18" charset="-127"/>
              </a:rPr>
              <a:t> </a:t>
            </a:r>
            <a:r>
              <a:rPr lang="ko-KR" altLang="en-US" sz="3600" dirty="0" smtClean="0">
                <a:solidFill>
                  <a:schemeClr val="tx1"/>
                </a:solidFill>
                <a:latin typeface="함소아체 Bold" pitchFamily="18" charset="-127"/>
                <a:ea typeface="함소아체 Bold" pitchFamily="18" charset="-127"/>
              </a:rPr>
              <a:t>및 진료예약 시 참고바랍니다</a:t>
            </a:r>
            <a:r>
              <a:rPr lang="en-US" altLang="ko-KR" sz="3600" dirty="0" smtClean="0">
                <a:solidFill>
                  <a:schemeClr val="tx1"/>
                </a:solidFill>
                <a:latin typeface="함소아체 Bold" pitchFamily="18" charset="-127"/>
                <a:ea typeface="함소아체 Bold" pitchFamily="18" charset="-127"/>
              </a:rPr>
              <a:t> </a:t>
            </a:r>
            <a:r>
              <a:rPr lang="en-US" altLang="ko-KR" sz="3600" dirty="0" smtClean="0">
                <a:solidFill>
                  <a:schemeClr val="tx1"/>
                </a:solidFill>
                <a:latin typeface="함소아체 Bold" pitchFamily="18" charset="-127"/>
                <a:ea typeface="함소아체 Bold" pitchFamily="18" charset="-127"/>
                <a:sym typeface="Wingdings" pitchFamily="2" charset="2"/>
              </a:rPr>
              <a:t></a:t>
            </a:r>
            <a:endParaRPr lang="en-US" altLang="ko-KR" sz="3600" dirty="0" smtClean="0">
              <a:solidFill>
                <a:schemeClr val="tx1"/>
              </a:solidFill>
              <a:latin typeface="함소아체 Bold" pitchFamily="18" charset="-127"/>
              <a:ea typeface="함소아체 Bold" pitchFamily="18" charset="-127"/>
            </a:endParaRPr>
          </a:p>
          <a:p>
            <a:pPr algn="ctr"/>
            <a:endParaRPr lang="en-US" altLang="ko-KR" sz="3200" dirty="0" smtClean="0">
              <a:solidFill>
                <a:srgbClr val="FF0000"/>
              </a:solidFill>
              <a:latin typeface="함소아체 Bold" pitchFamily="18" charset="-127"/>
              <a:ea typeface="함소아체 Bold" pitchFamily="18" charset="-12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5833D28-2156-4143-97F7-9B83047C9C15}"/>
              </a:ext>
            </a:extLst>
          </p:cNvPr>
          <p:cNvSpPr txBox="1"/>
          <p:nvPr/>
        </p:nvSpPr>
        <p:spPr>
          <a:xfrm>
            <a:off x="642891" y="2911315"/>
            <a:ext cx="9263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 </a:t>
            </a:r>
            <a:endParaRPr lang="ko-KR" altLang="en-US" sz="48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8129B84-A950-4E76-ADD1-D99AC013E98F}"/>
              </a:ext>
            </a:extLst>
          </p:cNvPr>
          <p:cNvSpPr txBox="1"/>
          <p:nvPr/>
        </p:nvSpPr>
        <p:spPr>
          <a:xfrm>
            <a:off x="642891" y="4784787"/>
            <a:ext cx="9263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endParaRPr lang="ko-KR" altLang="en-US" sz="48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865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37</Words>
  <Application>Microsoft Office PowerPoint</Application>
  <PresentationFormat>A4 용지(210x297mm)</PresentationFormat>
  <Paragraphs>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19</cp:revision>
  <cp:lastPrinted>2019-03-11T09:37:14Z</cp:lastPrinted>
  <dcterms:created xsi:type="dcterms:W3CDTF">2019-03-11T09:19:48Z</dcterms:created>
  <dcterms:modified xsi:type="dcterms:W3CDTF">2022-06-08T05:50:16Z</dcterms:modified>
</cp:coreProperties>
</file>