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486"/>
    <a:srgbClr val="BAF8CD"/>
    <a:srgbClr val="ACEA60"/>
    <a:srgbClr val="E2F1F6"/>
    <a:srgbClr val="ED6DA0"/>
    <a:srgbClr val="AC9D36"/>
    <a:srgbClr val="FFFEFC"/>
    <a:srgbClr val="FFE431"/>
    <a:srgbClr val="E33335"/>
    <a:srgbClr val="CC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23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677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828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80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676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358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430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322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113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6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786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252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2DA55-D764-484F-ACC9-F2CB8D730508}" type="datetimeFigureOut">
              <a:rPr lang="ko-KR" altLang="en-US" smtClean="0"/>
              <a:t>2024-02-28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FB3E-9054-4747-8BA0-F363C38AB98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47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EAD23E9-CADB-4D1F-AE15-D65FAC859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56445"/>
            <a:ext cx="8229600" cy="731162"/>
          </a:xfrm>
        </p:spPr>
        <p:txBody>
          <a:bodyPr>
            <a:normAutofit/>
          </a:bodyPr>
          <a:lstStyle/>
          <a:p>
            <a:r>
              <a:rPr lang="ko-KR" altLang="en-US" sz="4000" dirty="0" err="1">
                <a:latin typeface="함소아체 Bold" panose="02020603020101020101" pitchFamily="18" charset="-127"/>
                <a:ea typeface="함소아체 Bold" panose="02020603020101020101" pitchFamily="18" charset="-127"/>
              </a:rPr>
              <a:t>마포함소아</a:t>
            </a:r>
            <a:r>
              <a:rPr lang="ko-KR" altLang="en-US" sz="40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 </a:t>
            </a:r>
            <a:r>
              <a:rPr lang="en-US" altLang="ko-KR" sz="40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3</a:t>
            </a:r>
            <a:r>
              <a:rPr lang="ko-KR" altLang="en-US" sz="4000" dirty="0" smtClean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월 </a:t>
            </a:r>
            <a:r>
              <a:rPr lang="ko-KR" altLang="en-US" sz="40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진료일정</a:t>
            </a:r>
            <a:endParaRPr lang="en-US" sz="4000" dirty="0"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xmlns="" id="{A12C3EE2-5FBD-4D1E-B35B-C9CD40332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996717"/>
              </p:ext>
            </p:extLst>
          </p:nvPr>
        </p:nvGraphicFramePr>
        <p:xfrm>
          <a:off x="161999" y="683387"/>
          <a:ext cx="8820000" cy="361878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146264272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3710179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239009024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390276503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33568634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344471849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xmlns="" val="2964169123"/>
                    </a:ext>
                  </a:extLst>
                </a:gridCol>
              </a:tblGrid>
              <a:tr h="37294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일</a:t>
                      </a:r>
                      <a:endParaRPr lang="en-US" sz="18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월</a:t>
                      </a:r>
                      <a:endParaRPr lang="en-US" sz="18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화</a:t>
                      </a:r>
                      <a:endParaRPr lang="en-US" sz="18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수</a:t>
                      </a:r>
                      <a:endParaRPr lang="en-US" sz="18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목</a:t>
                      </a:r>
                      <a:endParaRPr lang="en-US" sz="18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금</a:t>
                      </a:r>
                      <a:endParaRPr lang="en-US" sz="18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토</a:t>
                      </a:r>
                      <a:endParaRPr lang="en-US" sz="18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649741"/>
                  </a:ext>
                </a:extLst>
              </a:tr>
              <a:tr h="636201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ko-KR" sz="1400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</a:t>
                      </a:r>
                    </a:p>
                    <a:p>
                      <a:pPr algn="ctr"/>
                      <a:r>
                        <a:rPr lang="ko-KR" altLang="en-US" sz="1300" dirty="0" smtClean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삼일절 </a:t>
                      </a:r>
                      <a:endParaRPr lang="en-US" altLang="ko-KR" sz="1300" dirty="0" smtClean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/>
                      <a:r>
                        <a:rPr lang="ko-KR" altLang="en-US" sz="1300" dirty="0" smtClean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단축진료</a:t>
                      </a:r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   </a:t>
                      </a:r>
                      <a:endParaRPr lang="en-US" sz="13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1400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0126061"/>
                  </a:ext>
                </a:extLst>
              </a:tr>
              <a:tr h="636201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</a:t>
                      </a:r>
                    </a:p>
                    <a:p>
                      <a:pPr algn="ctr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4</a:t>
                      </a:r>
                    </a:p>
                    <a:p>
                      <a:pPr algn="ctr"/>
                      <a:endParaRPr lang="en-US" altLang="ko-KR" sz="130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4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오후진료</a:t>
                      </a:r>
                      <a:endParaRPr lang="en-US" altLang="ko-KR" sz="1400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7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sz="14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accent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9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0008084"/>
                  </a:ext>
                </a:extLst>
              </a:tr>
              <a:tr h="636201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10</a:t>
                      </a:r>
                    </a:p>
                    <a:p>
                      <a:pPr algn="ctr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11</a:t>
                      </a:r>
                    </a:p>
                    <a:p>
                      <a:pPr algn="ctr"/>
                      <a:endParaRPr lang="en-US" altLang="ko-KR" sz="130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12</a:t>
                      </a:r>
                    </a:p>
                    <a:p>
                      <a:pPr algn="ctr"/>
                      <a:r>
                        <a:rPr lang="ko-KR" altLang="en-US" sz="1400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오후진료</a:t>
                      </a:r>
                      <a:endParaRPr lang="en-US" altLang="ko-KR" sz="1400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/>
                      <a:endParaRPr lang="en-US" altLang="ko-KR" sz="140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14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sz="14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16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6374042"/>
                  </a:ext>
                </a:extLst>
              </a:tr>
              <a:tr h="636201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17</a:t>
                      </a:r>
                    </a:p>
                    <a:p>
                      <a:pPr algn="ctr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19</a:t>
                      </a:r>
                    </a:p>
                    <a:p>
                      <a:pPr algn="ctr"/>
                      <a:r>
                        <a:rPr lang="ko-KR" altLang="en-US" sz="1400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오후진료</a:t>
                      </a:r>
                      <a:endParaRPr lang="en-US" altLang="ko-KR" sz="1400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21</a:t>
                      </a:r>
                      <a:endParaRPr lang="en-US" sz="14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sz="1400" dirty="0"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0332799"/>
                  </a:ext>
                </a:extLst>
              </a:tr>
              <a:tr h="636201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24 / 31</a:t>
                      </a:r>
                      <a:endParaRPr lang="en-US" sz="140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25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1400" dirty="0">
                          <a:solidFill>
                            <a:sysClr val="windowText" lastClr="00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26</a:t>
                      </a:r>
                    </a:p>
                    <a:p>
                      <a:pPr algn="ctr"/>
                      <a:r>
                        <a:rPr lang="ko-KR" altLang="en-US" sz="1400" dirty="0">
                          <a:solidFill>
                            <a:srgbClr val="0070C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오후진료</a:t>
                      </a:r>
                      <a:endParaRPr lang="en-US" altLang="ko-KR" sz="1400" dirty="0">
                        <a:solidFill>
                          <a:srgbClr val="0070C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28</a:t>
                      </a:r>
                    </a:p>
                    <a:p>
                      <a:pPr algn="ctr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휴진</a:t>
                      </a:r>
                      <a:endParaRPr lang="en-US" sz="140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330844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E817F07-1DFC-4C49-9877-41DE79555BCA}"/>
              </a:ext>
            </a:extLst>
          </p:cNvPr>
          <p:cNvSpPr txBox="1"/>
          <p:nvPr/>
        </p:nvSpPr>
        <p:spPr>
          <a:xfrm>
            <a:off x="161997" y="4293096"/>
            <a:ext cx="88200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삼일절</a:t>
            </a:r>
            <a:r>
              <a:rPr lang="ko-KR" altLang="en-US" sz="1400" dirty="0" smtClean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  </a:t>
            </a:r>
            <a:r>
              <a:rPr lang="ko-KR" altLang="en-US" sz="1400" dirty="0" smtClean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단축진료</a:t>
            </a:r>
            <a:endParaRPr lang="en-US" altLang="ko-KR" sz="1400" dirty="0" smtClean="0">
              <a:highlight>
                <a:srgbClr val="FFFF00"/>
              </a:highlight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r>
              <a:rPr lang="ko-KR" altLang="en-US" sz="1400" dirty="0" smtClean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매주 </a:t>
            </a:r>
            <a:r>
              <a:rPr lang="ko-KR" altLang="en-US" sz="1400" dirty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목요일</a:t>
            </a:r>
            <a:r>
              <a:rPr lang="en-US" altLang="ko-KR" sz="1400" dirty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: </a:t>
            </a:r>
            <a:r>
              <a:rPr lang="ko-KR" altLang="en-US" sz="1400" dirty="0" smtClean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전체휴진</a:t>
            </a:r>
            <a:r>
              <a:rPr lang="en-US" altLang="ko-KR" sz="1400" dirty="0" smtClean="0">
                <a:highlight>
                  <a:srgbClr val="FFFF00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 </a:t>
            </a:r>
            <a:r>
              <a:rPr lang="en-US" altLang="ko-KR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/ </a:t>
            </a:r>
            <a:r>
              <a:rPr lang="ko-KR" altLang="en-US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매주 화요일</a:t>
            </a:r>
            <a:r>
              <a:rPr lang="en-US" altLang="ko-KR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: </a:t>
            </a:r>
            <a:r>
              <a:rPr lang="ko-KR" altLang="en-US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오후</a:t>
            </a:r>
            <a:r>
              <a:rPr lang="en-US" altLang="ko-KR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2</a:t>
            </a:r>
            <a:r>
              <a:rPr lang="ko-KR" altLang="en-US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시</a:t>
            </a:r>
            <a:r>
              <a:rPr lang="en-US" altLang="ko-KR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 ~ </a:t>
            </a:r>
            <a:r>
              <a:rPr lang="ko-KR" altLang="en-US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오후</a:t>
            </a:r>
            <a:r>
              <a:rPr lang="en-US" altLang="ko-KR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8</a:t>
            </a:r>
            <a:r>
              <a:rPr lang="ko-KR" altLang="en-US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시</a:t>
            </a:r>
            <a:r>
              <a:rPr lang="en-US" altLang="ko-KR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30</a:t>
            </a:r>
            <a:r>
              <a:rPr lang="ko-KR" altLang="en-US" sz="1400" dirty="0">
                <a:highlight>
                  <a:srgbClr val="00FFFF"/>
                </a:highlight>
                <a:latin typeface="함소아체 Bold" panose="02020603020101020101" pitchFamily="18" charset="-127"/>
                <a:ea typeface="함소아체 Bold" panose="02020603020101020101" pitchFamily="18" charset="-127"/>
              </a:rPr>
              <a:t>분</a:t>
            </a:r>
            <a:endParaRPr lang="en-US" altLang="ko-KR" sz="1400" dirty="0">
              <a:highlight>
                <a:srgbClr val="00FFFF"/>
              </a:highlight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  <a:p>
            <a:pPr algn="ctr"/>
            <a:r>
              <a:rPr lang="en-US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(</a:t>
            </a:r>
            <a:r>
              <a:rPr lang="ko-KR" altLang="en-US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점심시간 </a:t>
            </a:r>
            <a:r>
              <a:rPr lang="en-US" altLang="ko-KR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12</a:t>
            </a:r>
            <a:r>
              <a:rPr lang="ko-KR" altLang="en-US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시</a:t>
            </a:r>
            <a:r>
              <a:rPr lang="en-US" altLang="ko-KR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30</a:t>
            </a:r>
            <a:r>
              <a:rPr lang="ko-KR" altLang="en-US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분 </a:t>
            </a:r>
            <a:r>
              <a:rPr lang="en-US" altLang="ko-KR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~ 2</a:t>
            </a:r>
            <a:r>
              <a:rPr lang="ko-KR" altLang="en-US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시</a:t>
            </a:r>
            <a:r>
              <a:rPr lang="en-US" altLang="ko-KR" sz="1400" dirty="0">
                <a:latin typeface="함소아체 Bold" panose="02020603020101020101" pitchFamily="18" charset="-127"/>
                <a:ea typeface="함소아체 Bold" panose="02020603020101020101" pitchFamily="18" charset="-127"/>
              </a:rPr>
              <a:t>)</a:t>
            </a:r>
            <a:endParaRPr lang="en-US" sz="1400" dirty="0">
              <a:latin typeface="함소아체 Bold" panose="02020603020101020101" pitchFamily="18" charset="-127"/>
              <a:ea typeface="함소아체 Bold" panose="02020603020101020101" pitchFamily="18" charset="-127"/>
            </a:endParaRPr>
          </a:p>
        </p:txBody>
      </p:sp>
      <p:graphicFrame>
        <p:nvGraphicFramePr>
          <p:cNvPr id="8" name="표 8">
            <a:extLst>
              <a:ext uri="{FF2B5EF4-FFF2-40B4-BE49-F238E27FC236}">
                <a16:creationId xmlns:a16="http://schemas.microsoft.com/office/drawing/2014/main" xmlns="" id="{7C276568-0278-441F-8C5A-3B5A8E10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251518"/>
              </p:ext>
            </p:extLst>
          </p:nvPr>
        </p:nvGraphicFramePr>
        <p:xfrm>
          <a:off x="161997" y="5004797"/>
          <a:ext cx="8820002" cy="16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800">
                  <a:extLst>
                    <a:ext uri="{9D8B030D-6E8A-4147-A177-3AD203B41FA5}">
                      <a16:colId xmlns:a16="http://schemas.microsoft.com/office/drawing/2014/main" xmlns="" val="1879263161"/>
                    </a:ext>
                  </a:extLst>
                </a:gridCol>
                <a:gridCol w="3224101">
                  <a:extLst>
                    <a:ext uri="{9D8B030D-6E8A-4147-A177-3AD203B41FA5}">
                      <a16:colId xmlns:a16="http://schemas.microsoft.com/office/drawing/2014/main" xmlns="" val="3532183924"/>
                    </a:ext>
                  </a:extLst>
                </a:gridCol>
                <a:gridCol w="3224101">
                  <a:extLst>
                    <a:ext uri="{9D8B030D-6E8A-4147-A177-3AD203B41FA5}">
                      <a16:colId xmlns:a16="http://schemas.microsoft.com/office/drawing/2014/main" xmlns="" val="3417233228"/>
                    </a:ext>
                  </a:extLst>
                </a:gridCol>
              </a:tblGrid>
              <a:tr h="563440">
                <a:tc rowSpan="3">
                  <a:txBody>
                    <a:bodyPr/>
                    <a:lstStyle/>
                    <a:p>
                      <a:pPr algn="ctr"/>
                      <a:r>
                        <a:rPr lang="ko-KR" altLang="en-US" sz="2400" b="1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진료시간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8117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♥ 월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,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수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,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금 ♥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오전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10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 ~ 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6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 (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점심시간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: 12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30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분 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~ 2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♥ 화요일 오후진료 ♥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2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 ~ 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8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30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분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5304615"/>
                  </a:ext>
                </a:extLst>
              </a:tr>
              <a:tr h="563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♥ 토요일 ♥</a:t>
                      </a:r>
                      <a:endParaRPr lang="en-US" altLang="ko-KR" sz="1400" b="0" dirty="0">
                        <a:solidFill>
                          <a:schemeClr val="tx2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오전</a:t>
                      </a:r>
                      <a:r>
                        <a:rPr lang="en-US" altLang="ko-KR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9</a:t>
                      </a:r>
                      <a:r>
                        <a:rPr lang="ko-KR" altLang="en-US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30</a:t>
                      </a:r>
                      <a:r>
                        <a:rPr lang="ko-KR" altLang="en-US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분 </a:t>
                      </a:r>
                      <a:r>
                        <a:rPr lang="en-US" altLang="ko-KR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~ </a:t>
                      </a:r>
                      <a:r>
                        <a:rPr lang="ko-KR" altLang="en-US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</a:t>
                      </a:r>
                      <a:r>
                        <a:rPr lang="en-US" altLang="ko-KR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</a:t>
                      </a:r>
                      <a:r>
                        <a:rPr lang="ko-KR" altLang="en-US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 </a:t>
                      </a:r>
                      <a:r>
                        <a:rPr lang="en-US" altLang="ko-KR" sz="1400" b="0" dirty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(</a:t>
                      </a:r>
                      <a:r>
                        <a:rPr lang="ko-KR" altLang="en-US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점심시간</a:t>
                      </a:r>
                      <a:r>
                        <a:rPr lang="en-US" altLang="ko-KR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: 12</a:t>
                      </a:r>
                      <a:r>
                        <a:rPr lang="ko-KR" altLang="en-US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시반 </a:t>
                      </a:r>
                      <a:r>
                        <a:rPr lang="en-US" altLang="ko-KR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~ 1</a:t>
                      </a:r>
                      <a:r>
                        <a:rPr lang="ko-KR" altLang="en-US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 smtClean="0">
                          <a:solidFill>
                            <a:schemeClr val="tx2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)</a:t>
                      </a:r>
                      <a:endParaRPr lang="en-US" altLang="ko-KR" sz="1400" b="0" dirty="0">
                        <a:solidFill>
                          <a:schemeClr val="tx2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9257650"/>
                  </a:ext>
                </a:extLst>
              </a:tr>
              <a:tr h="563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♥ 공휴일 ♥</a:t>
                      </a:r>
                      <a:endParaRPr lang="en-US" altLang="ko-KR" sz="1400" b="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오전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9</a:t>
                      </a:r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30</a:t>
                      </a:r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분 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~ </a:t>
                      </a:r>
                      <a:r>
                        <a:rPr lang="ko-KR" altLang="en-US" sz="1400" b="0" dirty="0" smtClean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오후</a:t>
                      </a:r>
                      <a:r>
                        <a:rPr lang="en-US" altLang="ko-KR" sz="1400" b="0" dirty="0" smtClean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1</a:t>
                      </a:r>
                      <a:r>
                        <a:rPr lang="ko-KR" altLang="en-US" sz="1400" b="0" dirty="0" smtClean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시 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점심시간 없음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함소아체 Bold" panose="02020603020101020101" pitchFamily="18" charset="-127"/>
                          <a:ea typeface="함소아체 Bold" panose="02020603020101020101" pitchFamily="18" charset="-127"/>
                        </a:rPr>
                        <a:t>)</a:t>
                      </a:r>
                      <a:endParaRPr lang="en-US" sz="1400" b="0" dirty="0">
                        <a:solidFill>
                          <a:srgbClr val="FF0000"/>
                        </a:solidFill>
                        <a:latin typeface="함소아체 Bold" panose="02020603020101020101" pitchFamily="18" charset="-127"/>
                        <a:ea typeface="함소아체 Bold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4203288"/>
                  </a:ext>
                </a:extLst>
              </a:tr>
            </a:tbl>
          </a:graphicData>
        </a:graphic>
      </p:graphicFrame>
      <p:pic>
        <p:nvPicPr>
          <p:cNvPr id="12" name="그림 11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xmlns="" id="{F65EC2CD-E52B-432F-B8A7-128102FE24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582" y="-50339"/>
            <a:ext cx="652746" cy="816552"/>
          </a:xfrm>
          <a:prstGeom prst="rect">
            <a:avLst/>
          </a:prstGeom>
        </p:spPr>
      </p:pic>
      <p:pic>
        <p:nvPicPr>
          <p:cNvPr id="14" name="그림 13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xmlns="" id="{DD6E7A1D-797A-45CC-8E78-626E74E0C7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-49490"/>
            <a:ext cx="652746" cy="81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0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162</Words>
  <Application>Microsoft Office PowerPoint</Application>
  <PresentationFormat>화면 슬라이드 쇼(4:3)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마포함소아 3월 진료일정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김기훈</dc:creator>
  <cp:lastModifiedBy>namheelee@boryung.co.kr</cp:lastModifiedBy>
  <cp:revision>64</cp:revision>
  <cp:lastPrinted>2020-01-21T07:29:02Z</cp:lastPrinted>
  <dcterms:created xsi:type="dcterms:W3CDTF">2016-09-05T06:14:52Z</dcterms:created>
  <dcterms:modified xsi:type="dcterms:W3CDTF">2024-02-28T01:16:04Z</dcterms:modified>
</cp:coreProperties>
</file>