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Relationship Id="rId5" Type="http://schemas.openxmlformats.org/officeDocument/2006/relationships/custom-properties" Target="docProps/custom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sldMasterIdLst>
    <p:sldMasterId id="2147483648" r:id="rId1"/>
  </p:sldMasterIdLst>
  <p:sldIdLst>
    <p:sldId id="256" r:id="rId2"/>
  </p:sldIdLst>
  <p:sldSz cx="10287000" cy="10287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normalViewPr>
    <p:restoredLeft sz="15620" autoAdjust="0"/>
    <p:restoredTop sz="94622" autoAdjust="0"/>
  </p:normalViewPr>
  <p:slideViewPr>
    <p:cSldViewPr>
      <p:cViewPr varScale="1">
        <p:scale>
          <a:sx n="100" d="100"/>
          <a:sy n="100" d="100"/>
        </p:scale>
        <p:origin x="-1092" y="-90"/>
      </p:cViewPr>
      <p:guideLst>
        <p:guide orient="horz" pos="215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2" Type="http://schemas.openxmlformats.org/officeDocument/2006/relationships/slide" Target="slides/slide1.xml"  /><Relationship Id="rId3" Type="http://schemas.openxmlformats.org/officeDocument/2006/relationships/presProps" Target="presProps.xml"  /><Relationship Id="rId4" Type="http://schemas.openxmlformats.org/officeDocument/2006/relationships/viewProps" Target="viewProps.xml"  /><Relationship Id="rId5" Type="http://schemas.openxmlformats.org/officeDocument/2006/relationships/theme" Target="theme/theme1.xml"  /><Relationship Id="rId6" Type="http://schemas.openxmlformats.org/officeDocument/2006/relationships/tableStyles" Target="tableStyles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7.xml"  /><Relationship Id="rId10" Type="http://schemas.openxmlformats.org/officeDocument/2006/relationships/image" Target="../media/image8.png"  /><Relationship Id="rId11" Type="http://schemas.openxmlformats.org/officeDocument/2006/relationships/image" Target="../media/image9.png"  /><Relationship Id="rId12" Type="http://schemas.openxmlformats.org/officeDocument/2006/relationships/image" Target="../media/image10.png"  /><Relationship Id="rId13" Type="http://schemas.openxmlformats.org/officeDocument/2006/relationships/image" Target="../media/image1.png"  /><Relationship Id="rId14" Type="http://schemas.openxmlformats.org/officeDocument/2006/relationships/image" Target="../media/image11.png"  /><Relationship Id="rId15" Type="http://schemas.openxmlformats.org/officeDocument/2006/relationships/image" Target="../media/image12.png"  /><Relationship Id="rId16" Type="http://schemas.openxmlformats.org/officeDocument/2006/relationships/image" Target="../media/image13.png"  /><Relationship Id="rId17" Type="http://schemas.openxmlformats.org/officeDocument/2006/relationships/image" Target="../media/image14.png"  /><Relationship Id="rId18" Type="http://schemas.openxmlformats.org/officeDocument/2006/relationships/image" Target="../media/image15.png"  /><Relationship Id="rId19" Type="http://schemas.openxmlformats.org/officeDocument/2006/relationships/image" Target="../media/image16.png"  /><Relationship Id="rId2" Type="http://schemas.openxmlformats.org/officeDocument/2006/relationships/image" Target="../media/image1.png"  /><Relationship Id="rId20" Type="http://schemas.openxmlformats.org/officeDocument/2006/relationships/image" Target="../media/image17.png"  /><Relationship Id="rId21" Type="http://schemas.openxmlformats.org/officeDocument/2006/relationships/image" Target="../media/image13.png"  /><Relationship Id="rId22" Type="http://schemas.openxmlformats.org/officeDocument/2006/relationships/image" Target="../media/image13.png"  /><Relationship Id="rId23" Type="http://schemas.openxmlformats.org/officeDocument/2006/relationships/image" Target="../media/image18.png"  /><Relationship Id="rId24" Type="http://schemas.openxmlformats.org/officeDocument/2006/relationships/image" Target="../media/image19.png"  /><Relationship Id="rId3" Type="http://schemas.openxmlformats.org/officeDocument/2006/relationships/image" Target="../media/image1.png"  /><Relationship Id="rId4" Type="http://schemas.openxmlformats.org/officeDocument/2006/relationships/image" Target="../media/image2.png"  /><Relationship Id="rId5" Type="http://schemas.openxmlformats.org/officeDocument/2006/relationships/image" Target="../media/image3.png"  /><Relationship Id="rId6" Type="http://schemas.openxmlformats.org/officeDocument/2006/relationships/image" Target="../media/image4.png"  /><Relationship Id="rId7" Type="http://schemas.openxmlformats.org/officeDocument/2006/relationships/image" Target="../media/image5.png"  /><Relationship Id="rId8" Type="http://schemas.openxmlformats.org/officeDocument/2006/relationships/image" Target="../media/image6.png"  /><Relationship Id="rId9" Type="http://schemas.openxmlformats.org/officeDocument/2006/relationships/image" Target="../media/image7.png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bg>
      <p:bgPr shadeToTitle="0">
        <a:solidFill>
          <a:srgbClr val="151b2d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/>
          </p:cNvPicPr>
          <p:nvPr/>
        </p:nvPicPr>
        <p:blipFill rotWithShape="1">
          <a:blip r:embed="rId2"/>
          <a:stretch>
            <a:fillRect/>
          </a:stretch>
        </p:blipFill>
        <p:spPr>
          <a:xfrm>
            <a:off x="2552700" y="8001000"/>
            <a:ext cx="76200" cy="76200"/>
          </a:xfrm>
          <a:prstGeom prst="rect">
            <a:avLst/>
          </a:prstGeom>
        </p:spPr>
      </p:pic>
      <p:pic>
        <p:nvPicPr>
          <p:cNvPr id="3" name="Picture 3"/>
          <p:cNvPicPr>
            <a:picLocks noChangeAspect="1"/>
          </p:cNvPicPr>
          <p:nvPr/>
        </p:nvPicPr>
        <p:blipFill rotWithShape="1">
          <a:blip r:embed="rId3"/>
          <a:stretch>
            <a:fillRect/>
          </a:stretch>
        </p:blipFill>
        <p:spPr>
          <a:xfrm>
            <a:off x="7658100" y="8001000"/>
            <a:ext cx="76200" cy="76200"/>
          </a:xfrm>
          <a:prstGeom prst="rect">
            <a:avLst/>
          </a:prstGeom>
        </p:spPr>
      </p:pic>
      <p:pic>
        <p:nvPicPr>
          <p:cNvPr id="4" name="Picture 4"/>
          <p:cNvPicPr>
            <a:picLocks noChangeAspect="1"/>
          </p:cNvPicPr>
          <p:nvPr/>
        </p:nvPicPr>
        <p:blipFill rotWithShape="1">
          <a:blip r:embed="rId4"/>
          <a:stretch>
            <a:fillRect/>
          </a:stretch>
        </p:blipFill>
        <p:spPr>
          <a:xfrm>
            <a:off x="2006600" y="292100"/>
            <a:ext cx="6261100" cy="7226300"/>
          </a:xfrm>
          <a:prstGeom prst="rect">
            <a:avLst/>
          </a:prstGeom>
        </p:spPr>
      </p:pic>
      <p:pic>
        <p:nvPicPr>
          <p:cNvPr id="5" name="Picture 5"/>
          <p:cNvPicPr>
            <a:picLocks noChangeAspect="1"/>
          </p:cNvPicPr>
          <p:nvPr/>
        </p:nvPicPr>
        <p:blipFill rotWithShape="1">
          <a:blip r:embed="rId5"/>
          <a:stretch>
            <a:fillRect/>
          </a:stretch>
        </p:blipFill>
        <p:spPr>
          <a:xfrm>
            <a:off x="3492500" y="6578600"/>
            <a:ext cx="3517900" cy="635000"/>
          </a:xfrm>
          <a:prstGeom prst="rect">
            <a:avLst/>
          </a:prstGeom>
        </p:spPr>
      </p:pic>
      <p:pic>
        <p:nvPicPr>
          <p:cNvPr id="6" name="Picture 6"/>
          <p:cNvPicPr>
            <a:picLocks noChangeAspect="1"/>
          </p:cNvPicPr>
          <p:nvPr/>
        </p:nvPicPr>
        <p:blipFill rotWithShape="1">
          <a:blip r:embed="rId6"/>
          <a:stretch>
            <a:fillRect/>
          </a:stretch>
        </p:blipFill>
        <p:spPr>
          <a:xfrm>
            <a:off x="3975100" y="7531100"/>
            <a:ext cx="2349500" cy="2514600"/>
          </a:xfrm>
          <a:prstGeom prst="rect">
            <a:avLst/>
          </a:prstGeom>
        </p:spPr>
      </p:pic>
      <p:pic>
        <p:nvPicPr>
          <p:cNvPr id="7" name="Picture 7"/>
          <p:cNvPicPr>
            <a:picLocks noChangeAspect="1"/>
          </p:cNvPicPr>
          <p:nvPr/>
        </p:nvPicPr>
        <p:blipFill rotWithShape="1">
          <a:blip r:embed="rId7"/>
          <a:stretch>
            <a:fillRect/>
          </a:stretch>
        </p:blipFill>
        <p:spPr>
          <a:xfrm>
            <a:off x="2159000" y="9525000"/>
            <a:ext cx="762000" cy="520700"/>
          </a:xfrm>
          <a:prstGeom prst="rect">
            <a:avLst/>
          </a:prstGeom>
        </p:spPr>
      </p:pic>
      <p:pic>
        <p:nvPicPr>
          <p:cNvPr id="8" name="Picture 8"/>
          <p:cNvPicPr>
            <a:picLocks noChangeAspect="1"/>
          </p:cNvPicPr>
          <p:nvPr/>
        </p:nvPicPr>
        <p:blipFill rotWithShape="1">
          <a:blip r:embed="rId8"/>
          <a:stretch>
            <a:fillRect/>
          </a:stretch>
        </p:blipFill>
        <p:spPr>
          <a:xfrm>
            <a:off x="2819400" y="9118600"/>
            <a:ext cx="571500" cy="927100"/>
          </a:xfrm>
          <a:prstGeom prst="rect">
            <a:avLst/>
          </a:prstGeom>
        </p:spPr>
      </p:pic>
      <p:pic>
        <p:nvPicPr>
          <p:cNvPr id="9" name="Picture 9"/>
          <p:cNvPicPr>
            <a:picLocks noChangeAspect="1"/>
          </p:cNvPicPr>
          <p:nvPr/>
        </p:nvPicPr>
        <p:blipFill rotWithShape="1">
          <a:blip r:embed="rId9"/>
          <a:stretch>
            <a:fillRect/>
          </a:stretch>
        </p:blipFill>
        <p:spPr>
          <a:xfrm>
            <a:off x="3276600" y="9525000"/>
            <a:ext cx="889000" cy="520700"/>
          </a:xfrm>
          <a:prstGeom prst="rect">
            <a:avLst/>
          </a:prstGeom>
        </p:spPr>
      </p:pic>
      <p:pic>
        <p:nvPicPr>
          <p:cNvPr id="10" name="Picture 10"/>
          <p:cNvPicPr>
            <a:picLocks noChangeAspect="1"/>
          </p:cNvPicPr>
          <p:nvPr/>
        </p:nvPicPr>
        <p:blipFill rotWithShape="1">
          <a:blip r:embed="rId10"/>
          <a:stretch>
            <a:fillRect/>
          </a:stretch>
        </p:blipFill>
        <p:spPr>
          <a:xfrm>
            <a:off x="7366000" y="9525000"/>
            <a:ext cx="762000" cy="520700"/>
          </a:xfrm>
          <a:prstGeom prst="rect">
            <a:avLst/>
          </a:prstGeom>
        </p:spPr>
      </p:pic>
      <p:pic>
        <p:nvPicPr>
          <p:cNvPr id="11" name="Picture 11"/>
          <p:cNvPicPr>
            <a:picLocks noChangeAspect="1"/>
          </p:cNvPicPr>
          <p:nvPr/>
        </p:nvPicPr>
        <p:blipFill rotWithShape="1">
          <a:blip r:embed="rId11"/>
          <a:stretch>
            <a:fillRect/>
          </a:stretch>
        </p:blipFill>
        <p:spPr>
          <a:xfrm>
            <a:off x="6896100" y="9118600"/>
            <a:ext cx="571500" cy="927100"/>
          </a:xfrm>
          <a:prstGeom prst="rect">
            <a:avLst/>
          </a:prstGeom>
        </p:spPr>
      </p:pic>
      <p:pic>
        <p:nvPicPr>
          <p:cNvPr id="12" name="Picture 12"/>
          <p:cNvPicPr>
            <a:picLocks noChangeAspect="1"/>
          </p:cNvPicPr>
          <p:nvPr/>
        </p:nvPicPr>
        <p:blipFill rotWithShape="1">
          <a:blip r:embed="rId12"/>
          <a:stretch>
            <a:fillRect/>
          </a:stretch>
        </p:blipFill>
        <p:spPr>
          <a:xfrm>
            <a:off x="6121400" y="9525000"/>
            <a:ext cx="889000" cy="520700"/>
          </a:xfrm>
          <a:prstGeom prst="rect">
            <a:avLst/>
          </a:prstGeom>
        </p:spPr>
      </p:pic>
      <p:pic>
        <p:nvPicPr>
          <p:cNvPr id="13" name="Picture 13"/>
          <p:cNvPicPr>
            <a:picLocks noChangeAspect="1"/>
          </p:cNvPicPr>
          <p:nvPr/>
        </p:nvPicPr>
        <p:blipFill rotWithShape="1">
          <a:blip r:embed="rId13"/>
          <a:stretch>
            <a:fillRect/>
          </a:stretch>
        </p:blipFill>
        <p:spPr>
          <a:xfrm>
            <a:off x="3060700" y="292100"/>
            <a:ext cx="76200" cy="76200"/>
          </a:xfrm>
          <a:prstGeom prst="rect">
            <a:avLst/>
          </a:prstGeom>
        </p:spPr>
      </p:pic>
      <p:pic>
        <p:nvPicPr>
          <p:cNvPr id="14" name="Picture 14"/>
          <p:cNvPicPr>
            <a:picLocks noChangeAspect="1"/>
          </p:cNvPicPr>
          <p:nvPr/>
        </p:nvPicPr>
        <p:blipFill rotWithShape="1">
          <a:blip r:embed="rId14"/>
          <a:stretch>
            <a:fillRect/>
          </a:stretch>
        </p:blipFill>
        <p:spPr>
          <a:xfrm>
            <a:off x="1778000" y="1473200"/>
            <a:ext cx="63500" cy="63500"/>
          </a:xfrm>
          <a:prstGeom prst="rect">
            <a:avLst/>
          </a:prstGeom>
        </p:spPr>
      </p:pic>
      <p:pic>
        <p:nvPicPr>
          <p:cNvPr id="15" name="Picture 15"/>
          <p:cNvPicPr>
            <a:picLocks noChangeAspect="1"/>
          </p:cNvPicPr>
          <p:nvPr/>
        </p:nvPicPr>
        <p:blipFill rotWithShape="1">
          <a:blip r:embed="rId15"/>
          <a:stretch>
            <a:fillRect/>
          </a:stretch>
        </p:blipFill>
        <p:spPr>
          <a:xfrm>
            <a:off x="1905000" y="368300"/>
            <a:ext cx="355600" cy="355600"/>
          </a:xfrm>
          <a:prstGeom prst="rect">
            <a:avLst/>
          </a:prstGeom>
        </p:spPr>
      </p:pic>
      <p:pic>
        <p:nvPicPr>
          <p:cNvPr id="16" name="Picture 16"/>
          <p:cNvPicPr>
            <a:picLocks noChangeAspect="1"/>
          </p:cNvPicPr>
          <p:nvPr/>
        </p:nvPicPr>
        <p:blipFill rotWithShape="1">
          <a:blip r:embed="rId16"/>
          <a:stretch>
            <a:fillRect/>
          </a:stretch>
        </p:blipFill>
        <p:spPr>
          <a:xfrm>
            <a:off x="2425700" y="1028700"/>
            <a:ext cx="190500" cy="190500"/>
          </a:xfrm>
          <a:prstGeom prst="rect">
            <a:avLst/>
          </a:prstGeom>
        </p:spPr>
      </p:pic>
      <p:pic>
        <p:nvPicPr>
          <p:cNvPr id="17" name="Picture 17"/>
          <p:cNvPicPr>
            <a:picLocks noChangeAspect="1"/>
          </p:cNvPicPr>
          <p:nvPr/>
        </p:nvPicPr>
        <p:blipFill rotWithShape="1">
          <a:blip r:embed="rId17"/>
          <a:stretch>
            <a:fillRect/>
          </a:stretch>
        </p:blipFill>
        <p:spPr>
          <a:xfrm>
            <a:off x="7150100" y="292100"/>
            <a:ext cx="76200" cy="76200"/>
          </a:xfrm>
          <a:prstGeom prst="rect">
            <a:avLst/>
          </a:prstGeom>
        </p:spPr>
      </p:pic>
      <p:pic>
        <p:nvPicPr>
          <p:cNvPr id="18" name="Picture 18"/>
          <p:cNvPicPr>
            <a:picLocks noChangeAspect="1"/>
          </p:cNvPicPr>
          <p:nvPr/>
        </p:nvPicPr>
        <p:blipFill rotWithShape="1">
          <a:blip r:embed="rId18"/>
          <a:stretch>
            <a:fillRect/>
          </a:stretch>
        </p:blipFill>
        <p:spPr>
          <a:xfrm>
            <a:off x="8445500" y="1473200"/>
            <a:ext cx="63500" cy="63500"/>
          </a:xfrm>
          <a:prstGeom prst="rect">
            <a:avLst/>
          </a:prstGeom>
        </p:spPr>
      </p:pic>
      <p:pic>
        <p:nvPicPr>
          <p:cNvPr id="19" name="Picture 19"/>
          <p:cNvPicPr>
            <a:picLocks noChangeAspect="1"/>
          </p:cNvPicPr>
          <p:nvPr/>
        </p:nvPicPr>
        <p:blipFill rotWithShape="1">
          <a:blip r:embed="rId19"/>
          <a:stretch>
            <a:fillRect/>
          </a:stretch>
        </p:blipFill>
        <p:spPr>
          <a:xfrm>
            <a:off x="8039100" y="381000"/>
            <a:ext cx="355600" cy="355600"/>
          </a:xfrm>
          <a:prstGeom prst="rect">
            <a:avLst/>
          </a:prstGeom>
        </p:spPr>
      </p:pic>
      <p:pic>
        <p:nvPicPr>
          <p:cNvPr id="20" name="Picture 20"/>
          <p:cNvPicPr>
            <a:picLocks noChangeAspect="1"/>
          </p:cNvPicPr>
          <p:nvPr/>
        </p:nvPicPr>
        <p:blipFill rotWithShape="1">
          <a:blip r:embed="rId20"/>
          <a:stretch>
            <a:fillRect/>
          </a:stretch>
        </p:blipFill>
        <p:spPr>
          <a:xfrm>
            <a:off x="7670800" y="1028700"/>
            <a:ext cx="190500" cy="190500"/>
          </a:xfrm>
          <a:prstGeom prst="rect">
            <a:avLst/>
          </a:prstGeom>
        </p:spPr>
      </p:pic>
      <p:pic>
        <p:nvPicPr>
          <p:cNvPr id="21" name="Picture 21"/>
          <p:cNvPicPr>
            <a:picLocks noChangeAspect="1"/>
          </p:cNvPicPr>
          <p:nvPr/>
        </p:nvPicPr>
        <p:blipFill rotWithShape="1">
          <a:blip r:embed="rId21"/>
          <a:stretch>
            <a:fillRect/>
          </a:stretch>
        </p:blipFill>
        <p:spPr>
          <a:xfrm>
            <a:off x="2108200" y="8712200"/>
            <a:ext cx="190500" cy="190500"/>
          </a:xfrm>
          <a:prstGeom prst="rect">
            <a:avLst/>
          </a:prstGeom>
        </p:spPr>
      </p:pic>
      <p:pic>
        <p:nvPicPr>
          <p:cNvPr id="22" name="Picture 22"/>
          <p:cNvPicPr>
            <a:picLocks noChangeAspect="1"/>
          </p:cNvPicPr>
          <p:nvPr/>
        </p:nvPicPr>
        <p:blipFill rotWithShape="1">
          <a:blip r:embed="rId22"/>
          <a:stretch>
            <a:fillRect/>
          </a:stretch>
        </p:blipFill>
        <p:spPr>
          <a:xfrm>
            <a:off x="7988300" y="8712200"/>
            <a:ext cx="190500" cy="190500"/>
          </a:xfrm>
          <a:prstGeom prst="rect">
            <a:avLst/>
          </a:prstGeom>
        </p:spPr>
      </p:pic>
      <p:pic>
        <p:nvPicPr>
          <p:cNvPr id="23" name="Picture 23"/>
          <p:cNvPicPr>
            <a:picLocks noChangeAspect="1"/>
          </p:cNvPicPr>
          <p:nvPr/>
        </p:nvPicPr>
        <p:blipFill rotWithShape="1">
          <a:blip r:embed="rId23"/>
          <a:stretch>
            <a:fillRect/>
          </a:stretch>
        </p:blipFill>
        <p:spPr>
          <a:xfrm rot="21360000">
            <a:off x="3200400" y="8445500"/>
            <a:ext cx="304800" cy="203200"/>
          </a:xfrm>
          <a:prstGeom prst="rect">
            <a:avLst/>
          </a:prstGeom>
        </p:spPr>
      </p:pic>
      <p:pic>
        <p:nvPicPr>
          <p:cNvPr id="24" name="Picture 24"/>
          <p:cNvPicPr>
            <a:picLocks noChangeAspect="1"/>
          </p:cNvPicPr>
          <p:nvPr/>
        </p:nvPicPr>
        <p:blipFill rotWithShape="1">
          <a:blip r:embed="rId24"/>
          <a:stretch>
            <a:fillRect/>
          </a:stretch>
        </p:blipFill>
        <p:spPr>
          <a:xfrm rot="240000">
            <a:off x="6781800" y="8445500"/>
            <a:ext cx="304800" cy="203200"/>
          </a:xfrm>
          <a:prstGeom prst="rect">
            <a:avLst/>
          </a:prstGeom>
        </p:spPr>
      </p:pic>
      <p:sp>
        <p:nvSpPr>
          <p:cNvPr id="25" name="TextBox 25"/>
          <p:cNvSpPr txBox="1"/>
          <p:nvPr/>
        </p:nvSpPr>
        <p:spPr>
          <a:xfrm>
            <a:off x="2362200" y="4013200"/>
            <a:ext cx="5575300" cy="2235200"/>
          </a:xfrm>
          <a:prstGeom prst="rect">
            <a:avLst/>
          </a:prstGeom>
        </p:spPr>
        <p:txBody>
          <a:bodyPr lIns="0" tIns="0" rIns="0" bIns="0" anchor="ctr"/>
          <a:lstStyle/>
          <a:p>
            <a:pPr lvl="0" algn="ctr">
              <a:lnSpc>
                <a:spcPct val="116199"/>
              </a:lnSpc>
              <a:defRPr/>
            </a:pPr>
            <a:r>
              <a:rPr lang="ko-KR" altLang="en-US" sz="2000" b="1" i="0" u="none" strike="noStrike" spc="100">
                <a:solidFill>
                  <a:srgbClr val="ffffff"/>
                </a:solidFill>
                <a:ea typeface="netmarble Light"/>
              </a:rPr>
              <a:t>●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평일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: 10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시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~ 18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시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30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분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(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예약접수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17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시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45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분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)</a:t>
            </a:r>
            <a:endParaRPr lang="en-US" sz="2000" b="1" i="0" u="none" strike="noStrike" spc="100">
              <a:solidFill>
                <a:srgbClr val="ffffff"/>
              </a:solidFill>
              <a:latin typeface="netmarble Light"/>
            </a:endParaRPr>
          </a:p>
          <a:p>
            <a:pPr lvl="0" algn="ctr">
              <a:lnSpc>
                <a:spcPct val="116199"/>
              </a:lnSpc>
              <a:defRPr/>
            </a:pPr>
            <a:endParaRPr lang="en-US" sz="2000" b="1" i="0" u="none" strike="noStrike" spc="100">
              <a:solidFill>
                <a:srgbClr val="ffffff"/>
              </a:solidFill>
              <a:latin typeface="netmarble Light"/>
            </a:endParaRPr>
          </a:p>
          <a:p>
            <a:pPr lvl="0" algn="ctr">
              <a:lnSpc>
                <a:spcPct val="116199"/>
              </a:lnSpc>
              <a:defRPr/>
            </a:pPr>
            <a:r>
              <a:rPr lang="ko-KR" altLang="en-US" sz="2000" b="1" i="0" u="none" strike="noStrike" spc="100">
                <a:solidFill>
                  <a:srgbClr val="ffffff"/>
                </a:solidFill>
                <a:ea typeface="netmarble Light"/>
              </a:rPr>
              <a:t>●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목요일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야간진료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: 14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시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~ 20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시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30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분</a:t>
            </a:r>
            <a:endParaRPr lang="ko-KR" sz="2000" b="1" i="0" u="none" strike="noStrike" spc="100">
              <a:solidFill>
                <a:srgbClr val="ffffff"/>
              </a:solidFill>
              <a:ea typeface="netmarble Light"/>
            </a:endParaRPr>
          </a:p>
          <a:p>
            <a:pPr lvl="0" algn="ctr">
              <a:lnSpc>
                <a:spcPct val="116199"/>
              </a:lnSpc>
              <a:defRPr/>
            </a:pP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                                 (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예약접수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20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시까지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)</a:t>
            </a:r>
            <a:endParaRPr lang="en-US" sz="2000" b="1" i="0" u="none" strike="noStrike" spc="100">
              <a:solidFill>
                <a:srgbClr val="ffffff"/>
              </a:solidFill>
              <a:latin typeface="netmarble Light"/>
            </a:endParaRPr>
          </a:p>
          <a:p>
            <a:pPr lvl="0" algn="ctr">
              <a:lnSpc>
                <a:spcPct val="116199"/>
              </a:lnSpc>
              <a:defRPr/>
            </a:pPr>
            <a:endParaRPr lang="ko-KR" altLang="en-US" sz="2000" b="1" i="0" u="none" strike="noStrike" spc="100">
              <a:solidFill>
                <a:srgbClr val="ffffff"/>
              </a:solidFill>
              <a:ea typeface="netmarble Light"/>
            </a:endParaRPr>
          </a:p>
          <a:p>
            <a:pPr lvl="0" algn="ctr">
              <a:lnSpc>
                <a:spcPct val="116199"/>
              </a:lnSpc>
              <a:defRPr/>
            </a:pPr>
            <a:r>
              <a:rPr lang="ko-KR" altLang="en-US" sz="2000" b="1" i="0" u="none" strike="noStrike" spc="100">
                <a:solidFill>
                  <a:srgbClr val="ffffff"/>
                </a:solidFill>
                <a:ea typeface="netmarble Light"/>
              </a:rPr>
              <a:t>●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토요일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: 10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시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~ 17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시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(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예약접수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 16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시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30</a:t>
            </a:r>
            <a:r>
              <a:rPr lang="ko-KR" sz="2000" b="1" i="0" u="none" strike="noStrike" spc="100">
                <a:solidFill>
                  <a:srgbClr val="ffffff"/>
                </a:solidFill>
                <a:ea typeface="netmarble Light"/>
              </a:rPr>
              <a:t>분</a:t>
            </a:r>
            <a:r>
              <a:rPr lang="en-US" sz="2000" b="1" i="0" u="none" strike="noStrike" spc="100">
                <a:solidFill>
                  <a:srgbClr val="ffffff"/>
                </a:solidFill>
                <a:latin typeface="netmarble Light"/>
              </a:rPr>
              <a:t>)</a:t>
            </a:r>
            <a:endParaRPr lang="en-US" sz="2000" b="1" i="0" u="none" strike="noStrike" spc="100">
              <a:solidFill>
                <a:srgbClr val="ffffff"/>
              </a:solidFill>
              <a:latin typeface="netmarble Light"/>
            </a:endParaRPr>
          </a:p>
          <a:p>
            <a:pPr lvl="0" algn="ctr">
              <a:lnSpc>
                <a:spcPct val="116199"/>
              </a:lnSpc>
              <a:defRPr/>
            </a:pPr>
            <a:endParaRPr lang="en-US" sz="2000" b="1" i="0" u="none" strike="noStrike" spc="100">
              <a:solidFill>
                <a:srgbClr val="ffffff"/>
              </a:solidFill>
              <a:latin typeface="netmarble Light"/>
            </a:endParaRPr>
          </a:p>
          <a:p>
            <a:pPr lvl="0" algn="ctr">
              <a:lnSpc>
                <a:spcPct val="116199"/>
              </a:lnSpc>
              <a:defRPr/>
            </a:pPr>
            <a:r>
              <a:rPr lang="en-US" sz="2600" b="1" i="0" u="none" strike="noStrike" spc="100">
                <a:solidFill>
                  <a:srgbClr val="ffffff"/>
                </a:solidFill>
                <a:ea typeface="netmarble Light"/>
              </a:rPr>
              <a:t>★</a:t>
            </a:r>
            <a:r>
              <a:rPr lang="en-US" altLang="ko-KR" sz="2600" b="1" i="0" u="none" strike="noStrike" spc="100">
                <a:solidFill>
                  <a:srgbClr val="ffffff"/>
                </a:solidFill>
                <a:latin typeface="netmarble Light"/>
              </a:rPr>
              <a:t>12/31</a:t>
            </a:r>
            <a:r>
              <a:rPr lang="ko-KR" altLang="en-US" sz="2600" b="1" i="0" u="none" strike="noStrike" spc="100">
                <a:solidFill>
                  <a:srgbClr val="ffffff"/>
                </a:solidFill>
                <a:latin typeface="netmarble Light"/>
              </a:rPr>
              <a:t> 화요일</a:t>
            </a:r>
            <a:r>
              <a:rPr lang="en-US" altLang="ko-KR" sz="2600" b="1" i="0" u="none" strike="noStrike" spc="100">
                <a:solidFill>
                  <a:srgbClr val="ffffff"/>
                </a:solidFill>
                <a:latin typeface="netmarble Light"/>
              </a:rPr>
              <a:t>~1/1</a:t>
            </a:r>
            <a:r>
              <a:rPr lang="ko-KR" altLang="en-US" sz="2600" b="1" i="0" u="none" strike="noStrike" spc="100">
                <a:solidFill>
                  <a:srgbClr val="ffffff"/>
                </a:solidFill>
                <a:latin typeface="netmarble Light"/>
              </a:rPr>
              <a:t> 수요일 휴진</a:t>
            </a:r>
            <a:r>
              <a:rPr lang="en-US" sz="2600" b="1" i="0" u="none" strike="noStrike" spc="100">
                <a:solidFill>
                  <a:srgbClr val="ffffff"/>
                </a:solidFill>
                <a:ea typeface="netmarble Light"/>
              </a:rPr>
              <a:t>★</a:t>
            </a:r>
            <a:endParaRPr lang="en-US" sz="2600" b="1" i="0" u="none" strike="noStrike" spc="100">
              <a:solidFill>
                <a:srgbClr val="ffffff"/>
              </a:solidFill>
              <a:ea typeface="netmarble Light"/>
            </a:endParaRPr>
          </a:p>
        </p:txBody>
      </p:sp>
      <p:sp>
        <p:nvSpPr>
          <p:cNvPr id="26" name="TextBox 26"/>
          <p:cNvSpPr txBox="1"/>
          <p:nvPr/>
        </p:nvSpPr>
        <p:spPr>
          <a:xfrm>
            <a:off x="2508250" y="2171700"/>
            <a:ext cx="5270500" cy="355600"/>
          </a:xfrm>
          <a:prstGeom prst="rect">
            <a:avLst/>
          </a:prstGeom>
        </p:spPr>
        <p:txBody>
          <a:bodyPr lIns="0" tIns="0" rIns="0" bIns="0" anchor="ctr"/>
          <a:lstStyle/>
          <a:p>
            <a:pPr lvl="0" algn="ctr">
              <a:lnSpc>
                <a:spcPct val="83000"/>
              </a:lnSpc>
              <a:defRPr/>
            </a:pPr>
            <a:r>
              <a:rPr lang="ko-KR" sz="2100" b="0" i="0" u="none" strike="noStrike" spc="1100">
                <a:solidFill>
                  <a:srgbClr val="ffffff"/>
                </a:solidFill>
                <a:ea typeface="netmarble Light"/>
              </a:rPr>
              <a:t>서면함소아한의원</a:t>
            </a:r>
            <a:r>
              <a:rPr lang="en-US" sz="2100" b="0" i="0" u="none" strike="noStrike" spc="1100">
                <a:solidFill>
                  <a:srgbClr val="ffffff"/>
                </a:solidFill>
                <a:latin typeface="netmarble Light"/>
              </a:rPr>
              <a:t> </a:t>
            </a:r>
            <a:endParaRPr lang="en-US" sz="2100" b="0" i="0" u="none" strike="noStrike" spc="1100">
              <a:solidFill>
                <a:srgbClr val="ffffff"/>
              </a:solidFill>
              <a:latin typeface="netmarble Light"/>
            </a:endParaRPr>
          </a:p>
        </p:txBody>
      </p:sp>
      <p:sp>
        <p:nvSpPr>
          <p:cNvPr id="27" name="TextBox 27"/>
          <p:cNvSpPr txBox="1"/>
          <p:nvPr/>
        </p:nvSpPr>
        <p:spPr>
          <a:xfrm>
            <a:off x="2330450" y="2781300"/>
            <a:ext cx="5626100" cy="787400"/>
          </a:xfrm>
          <a:prstGeom prst="rect">
            <a:avLst/>
          </a:prstGeom>
        </p:spPr>
        <p:txBody>
          <a:bodyPr lIns="0" tIns="0" rIns="0" bIns="0" anchor="ctr"/>
          <a:lstStyle/>
          <a:p>
            <a:pPr lvl="0" algn="ctr">
              <a:lnSpc>
                <a:spcPct val="73039"/>
              </a:lnSpc>
              <a:defRPr/>
            </a:pPr>
            <a:r>
              <a:rPr lang="en-US" sz="6700" b="0" i="0" u="none" strike="noStrike" spc="300">
                <a:solidFill>
                  <a:srgbClr val="ffffff"/>
                </a:solidFill>
                <a:latin typeface="Anek Bangla ExtraBold"/>
              </a:rPr>
              <a:t>12</a:t>
            </a:r>
            <a:r>
              <a:rPr lang="ko-KR" sz="6700" b="0" i="0" u="none" strike="noStrike" spc="300">
                <a:solidFill>
                  <a:srgbClr val="ffffff"/>
                </a:solidFill>
                <a:ea typeface="Anek Bangla ExtraBold"/>
              </a:rPr>
              <a:t>월</a:t>
            </a:r>
            <a:r>
              <a:rPr lang="en-US" sz="6700" b="0" i="0" u="none" strike="noStrike" spc="300">
                <a:solidFill>
                  <a:srgbClr val="ffffff"/>
                </a:solidFill>
                <a:latin typeface="Anek Bangla ExtraBold"/>
              </a:rPr>
              <a:t> </a:t>
            </a:r>
            <a:r>
              <a:rPr lang="ko-KR" sz="6700" b="0" i="0" u="none" strike="noStrike" spc="300">
                <a:solidFill>
                  <a:srgbClr val="ffffff"/>
                </a:solidFill>
                <a:ea typeface="Anek Bangla ExtraBold"/>
              </a:rPr>
              <a:t>진료일정</a:t>
            </a:r>
            <a:endParaRPr lang="ko-KR" sz="6700" b="0" i="0" u="none" strike="noStrike" spc="300">
              <a:solidFill>
                <a:srgbClr val="ffffff"/>
              </a:solidFill>
              <a:ea typeface="Anek Bangla ExtraBold"/>
            </a:endParaRPr>
          </a:p>
        </p:txBody>
      </p:sp>
      <p:sp>
        <p:nvSpPr>
          <p:cNvPr id="28" name="TextBox 28"/>
          <p:cNvSpPr txBox="1"/>
          <p:nvPr/>
        </p:nvSpPr>
        <p:spPr>
          <a:xfrm>
            <a:off x="2476500" y="6591300"/>
            <a:ext cx="5588000" cy="533400"/>
          </a:xfrm>
          <a:prstGeom prst="rect">
            <a:avLst/>
          </a:prstGeom>
        </p:spPr>
        <p:txBody>
          <a:bodyPr lIns="0" tIns="0" rIns="0" bIns="0" anchor="ctr"/>
          <a:lstStyle/>
          <a:p>
            <a:pPr lvl="0" algn="ctr">
              <a:lnSpc>
                <a:spcPct val="116199"/>
              </a:lnSpc>
              <a:defRPr/>
            </a:pPr>
            <a:r>
              <a:rPr lang="en-US" sz="2600" b="1" i="0" u="none" strike="noStrike" spc="100">
                <a:solidFill>
                  <a:srgbClr val="ffffff"/>
                </a:solidFill>
                <a:ea typeface="netmarble Light"/>
              </a:rPr>
              <a:t>★</a:t>
            </a:r>
            <a:r>
              <a:rPr lang="ko-KR" sz="2600" b="1" i="0" u="none" strike="noStrike" spc="100">
                <a:solidFill>
                  <a:srgbClr val="ffffff"/>
                </a:solidFill>
                <a:ea typeface="netmarble Light"/>
              </a:rPr>
              <a:t>수요일</a:t>
            </a:r>
            <a:r>
              <a:rPr lang="en-US" sz="2600" b="1" i="0" u="none" strike="noStrike" spc="100">
                <a:solidFill>
                  <a:srgbClr val="ffffff"/>
                </a:solidFill>
                <a:latin typeface="netmarble Light"/>
              </a:rPr>
              <a:t> </a:t>
            </a:r>
            <a:r>
              <a:rPr lang="ko-KR" sz="2600" b="1" i="0" u="none" strike="noStrike" spc="100">
                <a:solidFill>
                  <a:srgbClr val="ffffff"/>
                </a:solidFill>
                <a:ea typeface="netmarble Light"/>
              </a:rPr>
              <a:t>일요일</a:t>
            </a:r>
            <a:r>
              <a:rPr lang="en-US" sz="2600" b="1" i="0" u="none" strike="noStrike" spc="100">
                <a:solidFill>
                  <a:srgbClr val="ffffff"/>
                </a:solidFill>
                <a:latin typeface="netmarble Light"/>
              </a:rPr>
              <a:t> </a:t>
            </a:r>
            <a:r>
              <a:rPr lang="ko-KR" sz="2600" b="1" i="0" u="none" strike="noStrike" spc="100">
                <a:solidFill>
                  <a:srgbClr val="ffffff"/>
                </a:solidFill>
                <a:ea typeface="netmarble Light"/>
              </a:rPr>
              <a:t>휴진</a:t>
            </a:r>
            <a:r>
              <a:rPr lang="en-US" sz="2600" b="1" i="0" u="none" strike="noStrike" spc="100">
                <a:solidFill>
                  <a:srgbClr val="ffffff"/>
                </a:solidFill>
                <a:ea typeface="netmarble Light"/>
              </a:rPr>
              <a:t>★</a:t>
            </a:r>
            <a:endParaRPr lang="en-US" sz="2600" b="1" i="0" u="none" strike="noStrike" spc="100">
              <a:solidFill>
                <a:srgbClr val="ffffff"/>
              </a:solidFill>
              <a:ea typeface="netmarble Light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xmlns:lc="http://schemas.openxmlformats.org/drawingml/2006/lockedCanvas" xmlns:p="http://schemas.openxmlformats.org/presentation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MS PGothic"/>
        <a:font script="Hang" typeface="맑은 고딕"/>
        <a:font script="Hans" typeface="SimSu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42</ep:Words>
  <ep:PresentationFormat>On-screen Show (4:3)</ep:PresentationFormat>
  <ep:Paragraphs>8</ep:Paragraphs>
  <ep:Slides>1</ep:Slides>
  <ep:Notes>0</ep:Notes>
  <ep:TotalTime>0</ep:TotalTime>
  <ep:HiddenSlides>0</ep:HiddenSlides>
  <ep:MMClips>0</ep:MMClips>
  <ep: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ep:HeadingPairs>
  <ep:TitlesOfParts>
    <vt:vector size="2" baseType="lpstr">
      <vt:lpstr>Office Theme</vt:lpstr>
      <vt:lpstr>슬라이드 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2006-08-16T00:00:00.000</dcterms:created>
  <cp:lastModifiedBy>접수1</cp:lastModifiedBy>
  <dcterms:modified xsi:type="dcterms:W3CDTF">2024-11-22T07:51:08.834</dcterms:modified>
  <cp:revision>11</cp:revision>
  <cp:version/>
</cp:coreProperties>
</file>

<file path=docProps/custom.xml><?xml version="1.0" encoding="utf-8"?>
<cfp:Properties xmlns:r="http://schemas.openxmlformats.org/officeDocument/2006/relationships" xmlns:cfp="http://schemas.openxmlformats.org/officeDocument/2006/custom-properties" xmlns:vt="http://schemas.openxmlformats.org/officeDocument/2006/docPropsVTypes"/>
</file>